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57EC-AA71-4F68-85CA-304016701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2389-377D-4084-A441-99F616DE2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ELL PC\Downloads\Bihar Cri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696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PC</dc:creator>
  <cp:lastModifiedBy>DELL PC</cp:lastModifiedBy>
  <cp:revision>1</cp:revision>
  <dcterms:created xsi:type="dcterms:W3CDTF">2020-08-19T09:43:50Z</dcterms:created>
  <dcterms:modified xsi:type="dcterms:W3CDTF">2020-08-19T09:49:10Z</dcterms:modified>
</cp:coreProperties>
</file>